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64" r:id="rId4"/>
    <p:sldId id="266" r:id="rId5"/>
    <p:sldId id="265" r:id="rId6"/>
    <p:sldId id="263" r:id="rId7"/>
    <p:sldId id="262" r:id="rId8"/>
    <p:sldId id="261" r:id="rId9"/>
    <p:sldId id="267" r:id="rId10"/>
    <p:sldId id="268" r:id="rId11"/>
    <p:sldId id="259" r:id="rId12"/>
    <p:sldId id="260" r:id="rId13"/>
    <p:sldId id="258" r:id="rId14"/>
    <p:sldId id="269" r:id="rId15"/>
    <p:sldId id="315" r:id="rId16"/>
    <p:sldId id="314" r:id="rId17"/>
    <p:sldId id="313" r:id="rId18"/>
    <p:sldId id="312" r:id="rId19"/>
    <p:sldId id="311" r:id="rId20"/>
    <p:sldId id="310" r:id="rId21"/>
    <p:sldId id="309" r:id="rId22"/>
    <p:sldId id="308" r:id="rId23"/>
    <p:sldId id="307" r:id="rId24"/>
    <p:sldId id="306" r:id="rId25"/>
    <p:sldId id="305" r:id="rId26"/>
    <p:sldId id="304" r:id="rId27"/>
    <p:sldId id="303" r:id="rId28"/>
    <p:sldId id="302" r:id="rId29"/>
    <p:sldId id="301" r:id="rId30"/>
    <p:sldId id="298" r:id="rId31"/>
    <p:sldId id="300" r:id="rId32"/>
    <p:sldId id="299" r:id="rId33"/>
    <p:sldId id="296" r:id="rId34"/>
    <p:sldId id="297" r:id="rId35"/>
    <p:sldId id="294" r:id="rId36"/>
    <p:sldId id="293" r:id="rId37"/>
    <p:sldId id="292" r:id="rId38"/>
    <p:sldId id="291" r:id="rId39"/>
    <p:sldId id="290" r:id="rId40"/>
    <p:sldId id="289" r:id="rId41"/>
    <p:sldId id="288" r:id="rId42"/>
    <p:sldId id="287" r:id="rId43"/>
    <p:sldId id="286" r:id="rId44"/>
    <p:sldId id="285" r:id="rId45"/>
    <p:sldId id="284" r:id="rId46"/>
    <p:sldId id="283" r:id="rId47"/>
    <p:sldId id="282" r:id="rId48"/>
    <p:sldId id="281" r:id="rId49"/>
    <p:sldId id="280" r:id="rId50"/>
    <p:sldId id="279" r:id="rId51"/>
    <p:sldId id="278" r:id="rId52"/>
    <p:sldId id="277" r:id="rId53"/>
    <p:sldId id="276" r:id="rId54"/>
    <p:sldId id="275" r:id="rId55"/>
    <p:sldId id="274" r:id="rId56"/>
    <p:sldId id="273" r:id="rId57"/>
    <p:sldId id="272" r:id="rId58"/>
    <p:sldId id="271" r:id="rId59"/>
    <p:sldId id="270" r:id="rId60"/>
    <p:sldId id="320" r:id="rId61"/>
    <p:sldId id="319" r:id="rId62"/>
    <p:sldId id="318" r:id="rId63"/>
    <p:sldId id="317" r:id="rId64"/>
    <p:sldId id="316" r:id="rId65"/>
    <p:sldId id="324" r:id="rId66"/>
    <p:sldId id="323" r:id="rId67"/>
    <p:sldId id="322" r:id="rId68"/>
    <p:sldId id="327" r:id="rId69"/>
    <p:sldId id="326" r:id="rId70"/>
    <p:sldId id="325" r:id="rId71"/>
    <p:sldId id="321" r:id="rId72"/>
    <p:sldId id="295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AF82CD-4FBC-1E44-9558-0AA335347048}" v="1" dt="2022-06-10T13:16:34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0"/>
    <p:restoredTop sz="94628"/>
  </p:normalViewPr>
  <p:slideViewPr>
    <p:cSldViewPr snapToGrid="0" snapToObjects="1">
      <p:cViewPr varScale="1">
        <p:scale>
          <a:sx n="98" d="100"/>
          <a:sy n="98" d="100"/>
        </p:scale>
        <p:origin x="22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gustafson" userId="a5e1b6b195b853a6" providerId="LiveId" clId="{F6AF82CD-4FBC-1E44-9558-0AA335347048}"/>
    <pc:docChg chg="undo custSel modSld modMainMaster">
      <pc:chgData name="shannon gustafson" userId="a5e1b6b195b853a6" providerId="LiveId" clId="{F6AF82CD-4FBC-1E44-9558-0AA335347048}" dt="2022-06-10T13:20:54.597" v="38"/>
      <pc:docMkLst>
        <pc:docMk/>
      </pc:docMkLst>
      <pc:sldChg chg="addSp delSp modSp mod modTransition setBg delDesignElem chgLayout">
        <pc:chgData name="shannon gustafson" userId="a5e1b6b195b853a6" providerId="LiveId" clId="{F6AF82CD-4FBC-1E44-9558-0AA335347048}" dt="2022-06-10T13:20:54.597" v="38"/>
        <pc:sldMkLst>
          <pc:docMk/>
          <pc:sldMk cId="3371677792" sldId="256"/>
        </pc:sldMkLst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13" creationId="{F3060C83-F051-4F0E-ABAD-AA0DFC48B218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18" creationId="{83C98ABE-055B-441F-B07E-44F97F083C39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20" creationId="{29FDB030-9B49-4CED-8CCD-4D99382388AC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22" creationId="{3783CA14-24A1-485C-8B30-D6A5D87987AD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24" creationId="{9A97C86A-04D6-40F7-AE84-31AB43E6A846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26" creationId="{FF9F2414-84E8-453E-B1F3-389FDE8192D9}"/>
          </ac:spMkLst>
        </pc:spChg>
        <pc:spChg chg="add del">
          <ac:chgData name="shannon gustafson" userId="a5e1b6b195b853a6" providerId="LiveId" clId="{F6AF82CD-4FBC-1E44-9558-0AA335347048}" dt="2022-06-10T13:11:18.487" v="1" actId="700"/>
          <ac:spMkLst>
            <pc:docMk/>
            <pc:sldMk cId="3371677792" sldId="256"/>
            <ac:spMk id="28" creationId="{3ECA69A1-7536-43AC-85EF-C7106179F5ED}"/>
          </ac:spMkLst>
        </pc:spChg>
        <pc:picChg chg="mod ord">
          <ac:chgData name="shannon gustafson" userId="a5e1b6b195b853a6" providerId="LiveId" clId="{F6AF82CD-4FBC-1E44-9558-0AA335347048}" dt="2022-06-10T13:11:18.487" v="1" actId="700"/>
          <ac:picMkLst>
            <pc:docMk/>
            <pc:sldMk cId="3371677792" sldId="256"/>
            <ac:picMk id="11" creationId="{5021923E-4F4A-FD4B-9A53-488C9FB3EEE2}"/>
          </ac:picMkLst>
        </pc:picChg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1019895553" sldId="257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264784300" sldId="258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479121822" sldId="259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078555040" sldId="260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1364480656" sldId="261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834569408" sldId="262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768707471" sldId="263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884464760" sldId="264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2434892420" sldId="265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3719539577" sldId="266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2040181152" sldId="267"/>
        </pc:sldMkLst>
      </pc:sldChg>
      <pc:sldChg chg="modTransition setBg">
        <pc:chgData name="shannon gustafson" userId="a5e1b6b195b853a6" providerId="LiveId" clId="{F6AF82CD-4FBC-1E44-9558-0AA335347048}" dt="2022-06-10T13:20:54.597" v="38"/>
        <pc:sldMkLst>
          <pc:docMk/>
          <pc:sldMk cId="1226421640" sldId="26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126122198" sldId="26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699996504" sldId="27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89124422" sldId="27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048274568" sldId="27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58895216" sldId="27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939070861" sldId="27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748895569" sldId="27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100390536" sldId="27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510230895" sldId="277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11094506" sldId="27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006960524" sldId="27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112089392" sldId="28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143495009" sldId="28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833260584" sldId="28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42209247" sldId="28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800549110" sldId="28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461200465" sldId="28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694794481" sldId="28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613818434" sldId="287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815918031" sldId="28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092360363" sldId="28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082102669" sldId="29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746768047" sldId="29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700785796" sldId="29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928160037" sldId="29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67083090" sldId="29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177811594" sldId="29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951554447" sldId="29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674366184" sldId="297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866968780" sldId="29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328400" sldId="29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676055010" sldId="30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704046412" sldId="30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748415724" sldId="30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476941835" sldId="30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608840084" sldId="30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738185540" sldId="30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013294232" sldId="30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459864995" sldId="307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670992269" sldId="30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853229459" sldId="30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732510925" sldId="31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085922225" sldId="31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369806943" sldId="31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028594786" sldId="31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376925840" sldId="31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699295567" sldId="31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955627677" sldId="31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107112096" sldId="317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903548920" sldId="318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1917851839" sldId="319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795888324" sldId="320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26891518" sldId="321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4050194835" sldId="322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681471931" sldId="323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3166083783" sldId="324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68286774" sldId="325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629376982" sldId="326"/>
        </pc:sldMkLst>
      </pc:sldChg>
      <pc:sldChg chg="modTransition">
        <pc:chgData name="shannon gustafson" userId="a5e1b6b195b853a6" providerId="LiveId" clId="{F6AF82CD-4FBC-1E44-9558-0AA335347048}" dt="2022-06-10T13:20:54.597" v="38"/>
        <pc:sldMkLst>
          <pc:docMk/>
          <pc:sldMk cId="2737377396" sldId="327"/>
        </pc:sldMkLst>
      </pc:sldChg>
      <pc:sldMasterChg chg="modTransition setBg modSldLayout">
        <pc:chgData name="shannon gustafson" userId="a5e1b6b195b853a6" providerId="LiveId" clId="{F6AF82CD-4FBC-1E44-9558-0AA335347048}" dt="2022-06-10T13:20:54.597" v="38"/>
        <pc:sldMasterMkLst>
          <pc:docMk/>
          <pc:sldMasterMk cId="539709124" sldId="2147483684"/>
        </pc:sldMasterMkLst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4273338276" sldId="2147483685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3151067820" sldId="2147483686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666867338" sldId="2147483687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161408600" sldId="2147483688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1512141489" sldId="2147483689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1942980154" sldId="2147483690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3243590516" sldId="2147483691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2950310993" sldId="2147483692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1445397899" sldId="2147483693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4254568095" sldId="2147483694"/>
          </pc:sldLayoutMkLst>
        </pc:sldLayoutChg>
        <pc:sldLayoutChg chg="modTransition setBg">
          <pc:chgData name="shannon gustafson" userId="a5e1b6b195b853a6" providerId="LiveId" clId="{F6AF82CD-4FBC-1E44-9558-0AA335347048}" dt="2022-06-10T13:20:54.597" v="38"/>
          <pc:sldLayoutMkLst>
            <pc:docMk/>
            <pc:sldMasterMk cId="539709124" sldId="2147483684"/>
            <pc:sldLayoutMk cId="3933043469" sldId="214748369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3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6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6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4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80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9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1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B9825-D4FE-274C-A686-8E12615E6B79}" type="datetimeFigureOut">
              <a:rPr lang="en-US" smtClean="0"/>
              <a:t>6/10/22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FCD61-48E7-7F48-B499-F8B18969C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09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skirt&#10;&#10;Description automatically generated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8466" y="89572"/>
            <a:ext cx="4235068" cy="6565999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7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40659" y="89572"/>
            <a:ext cx="4026396" cy="6706386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60770" y="0"/>
            <a:ext cx="4299540" cy="6837823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81168" y="61980"/>
            <a:ext cx="4432366" cy="6734039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3634"/>
            <a:ext cx="4157215" cy="6730731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84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171821" y="63634"/>
            <a:ext cx="3848357" cy="6730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12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29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064"/>
            <a:ext cx="4157215" cy="5543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92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66CCC839-D5A8-E2D3-3654-3A4B7BC8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634549"/>
            <a:ext cx="4157215" cy="57161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59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80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064"/>
            <a:ext cx="4157215" cy="5543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92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58208" y="136576"/>
            <a:ext cx="5060431" cy="6584847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5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A8E485A0-C7A4-23C3-8EFE-95E562ED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743124"/>
            <a:ext cx="4157215" cy="5543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51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F6406CCA-46F6-F100-227A-6C6077FF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1445662"/>
            <a:ext cx="4157215" cy="39666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22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99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3C046ECF-E3C0-B8B8-F0BF-1EF3018F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2069685"/>
            <a:ext cx="4157215" cy="30234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86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29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18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84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94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4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04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173616" y="97571"/>
            <a:ext cx="3706800" cy="6662857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64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96225D64-C8AE-2107-BD62-37D88105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721158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96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1027853-6AC2-19AB-B6CD-B3A2F20EC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576" y="480434"/>
            <a:ext cx="4422848" cy="5897132"/>
          </a:xfrm>
        </p:spPr>
      </p:pic>
    </p:spTree>
    <p:extLst>
      <p:ext uri="{BB962C8B-B14F-4D97-AF65-F5344CB8AC3E}">
        <p14:creationId xmlns:p14="http://schemas.microsoft.com/office/powerpoint/2010/main" val="267605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423784"/>
            <a:ext cx="4157215" cy="60104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9CC082A6-8638-75D8-9BAD-6FA79BA7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55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5C964A64-00DA-E1BF-4F57-21181C96E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775857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3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8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16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6A9A598E-DB38-84DA-7D46-A327BD82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78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76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202981" y="63634"/>
            <a:ext cx="3786036" cy="6730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10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679731" y="19762"/>
            <a:ext cx="4636047" cy="6818475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9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397822AA-F2D0-098C-92B6-1F8D64E7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36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DA6C9172-AD0F-480D-A549-EBF92D8F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91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BBDE6C1A-6940-503F-AE4D-D381EEBC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1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B23214C8-46F3-3656-6E55-89550D1E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721158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79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859680"/>
            <a:ext cx="4157215" cy="5138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20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719422"/>
            <a:ext cx="4157215" cy="54191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54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ED27DE10-7DE5-98E7-2232-39838DBC0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593889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0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26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ooden, decorated, several&#10;&#10;Description automatically generated">
            <a:extLst>
              <a:ext uri="{FF2B5EF4-FFF2-40B4-BE49-F238E27FC236}">
                <a16:creationId xmlns:a16="http://schemas.microsoft.com/office/drawing/2014/main" id="{11A2E06D-280B-A1EF-5416-C34A0ADC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865" y="680731"/>
            <a:ext cx="4122402" cy="5496537"/>
          </a:xfrm>
        </p:spPr>
      </p:pic>
    </p:spTree>
    <p:extLst>
      <p:ext uri="{BB962C8B-B14F-4D97-AF65-F5344CB8AC3E}">
        <p14:creationId xmlns:p14="http://schemas.microsoft.com/office/powerpoint/2010/main" val="114349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08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594188" y="27404"/>
            <a:ext cx="4823167" cy="6795666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06504370-3C96-9D04-E98E-E8340F96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96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9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330590" y="63634"/>
            <a:ext cx="3530819" cy="6730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23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39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85675" y="1458374"/>
            <a:ext cx="5420649" cy="39412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89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07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1164102"/>
            <a:ext cx="4157215" cy="45297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044DD493-C024-A3E2-5BD7-061E9AC2F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27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6A544EF-6588-E3AF-1E0E-5FD33DA25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510" y="1253331"/>
            <a:ext cx="6610980" cy="4351338"/>
          </a:xfrm>
        </p:spPr>
      </p:pic>
    </p:spTree>
    <p:extLst>
      <p:ext uri="{BB962C8B-B14F-4D97-AF65-F5344CB8AC3E}">
        <p14:creationId xmlns:p14="http://schemas.microsoft.com/office/powerpoint/2010/main" val="48912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28552" y="1487770"/>
            <a:ext cx="5534896" cy="37081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99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07027" y="37779"/>
            <a:ext cx="4543577" cy="6782441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506994" y="1489150"/>
            <a:ext cx="5334588" cy="38797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88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89087" y="353116"/>
            <a:ext cx="4613826" cy="61517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85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563629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54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0081C953-D3FE-12A2-ABE9-773EEEC0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8099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11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2E14332A-0178-6C79-BD7C-4AC841C3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9792" y="1232068"/>
            <a:ext cx="4157215" cy="46986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62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8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E2249F97-78FA-6391-88B6-456A8FB87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290810"/>
            <a:ext cx="4157215" cy="62763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47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40442451-53E4-31DF-33A6-7F3EA5E9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19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37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85675" y="1401168"/>
            <a:ext cx="5420649" cy="3548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37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406675" y="78408"/>
            <a:ext cx="4758420" cy="6779592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9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57523"/>
            <a:ext cx="4157215" cy="5542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8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63634"/>
            <a:ext cx="4157215" cy="67307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9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017392" y="1350392"/>
            <a:ext cx="4157215" cy="41572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8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94111" y="0"/>
            <a:ext cx="4308776" cy="6862610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0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21923E-4F4A-FD4B-9A53-488C9FB3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07026" y="139257"/>
            <a:ext cx="4547287" cy="6718743"/>
          </a:xfrm>
          <a:prstGeom prst="rect">
            <a:avLst/>
          </a:prstGeom>
          <a:ln>
            <a:noFill/>
          </a:ln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81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0">
        <p14:reveal/>
      </p:transition>
    </mc:Choice>
    <mc:Fallback>
      <p:transition spd="slow" advClick="0" advTm="4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0</Words>
  <Application>Microsoft Macintosh PowerPoint</Application>
  <PresentationFormat>Widescreen</PresentationFormat>
  <Paragraphs>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gustafson</dc:creator>
  <cp:lastModifiedBy>shannon gustafson</cp:lastModifiedBy>
  <cp:revision>5</cp:revision>
  <dcterms:created xsi:type="dcterms:W3CDTF">2021-04-17T18:33:49Z</dcterms:created>
  <dcterms:modified xsi:type="dcterms:W3CDTF">2022-06-10T13:20:54Z</dcterms:modified>
</cp:coreProperties>
</file>